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FA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1514" y="4920792"/>
            <a:ext cx="4261888" cy="126319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9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8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83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788080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1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1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1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0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69364"/>
            <a:ext cx="9144000" cy="995363"/>
          </a:xfrm>
        </p:spPr>
        <p:txBody>
          <a:bodyPr/>
          <a:lstStyle/>
          <a:p>
            <a:pPr algn="r"/>
            <a:r>
              <a:rPr lang="en-US" dirty="0">
                <a:latin typeface="Eras Medium ITC" panose="020B0602030504020804" pitchFamily="34" charset="0"/>
              </a:rPr>
              <a:t>Community Service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6254"/>
            <a:ext cx="9144000" cy="1655762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Deb Banerji, </a:t>
            </a:r>
            <a:r>
              <a:rPr lang="en-US" dirty="0" err="1">
                <a:latin typeface="Eras Medium ITC" panose="020B0602030504020804" pitchFamily="34" charset="0"/>
              </a:rPr>
              <a:t>Mihir</a:t>
            </a:r>
            <a:r>
              <a:rPr lang="en-US" dirty="0">
                <a:latin typeface="Eras Medium ITC" panose="020B0602030504020804" pitchFamily="34" charset="0"/>
              </a:rPr>
              <a:t> </a:t>
            </a:r>
            <a:r>
              <a:rPr lang="en-US" dirty="0" err="1">
                <a:latin typeface="Eras Medium ITC" panose="020B0602030504020804" pitchFamily="34" charset="0"/>
              </a:rPr>
              <a:t>Parshionikar</a:t>
            </a:r>
            <a:r>
              <a:rPr lang="en-US" dirty="0">
                <a:latin typeface="Eras Medium ITC" panose="020B0602030504020804" pitchFamily="34" charset="0"/>
              </a:rPr>
              <a:t>, Steven Hsieh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02" y="1086681"/>
            <a:ext cx="2352396" cy="235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77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9" y="390983"/>
            <a:ext cx="3529584" cy="6274818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6228" y="1013791"/>
            <a:ext cx="5714999" cy="13234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Community service at your fingertips.</a:t>
            </a:r>
          </a:p>
        </p:txBody>
      </p:sp>
      <p:pic>
        <p:nvPicPr>
          <p:cNvPr id="1026" name="Picture 2" descr="http://mashable.com/wp-content/uploads/2012/03/iStock_smartphone_cellphone_han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/>
          <a:stretch/>
        </p:blipFill>
        <p:spPr bwMode="auto">
          <a:xfrm>
            <a:off x="616228" y="2663688"/>
            <a:ext cx="5715000" cy="3139522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409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9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48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47254" y="715617"/>
            <a:ext cx="6669157" cy="6771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Organize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7700" y="1729408"/>
            <a:ext cx="4552122" cy="2400657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Simplified date and time pickers for intuitive feel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Make logistical information part of your event</a:t>
            </a:r>
          </a:p>
        </p:txBody>
      </p:sp>
    </p:spTree>
    <p:extLst>
      <p:ext uri="{BB962C8B-B14F-4D97-AF65-F5344CB8AC3E}">
        <p14:creationId xmlns:p14="http://schemas.microsoft.com/office/powerpoint/2010/main" val="182498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9" y="488688"/>
            <a:ext cx="3098203" cy="550791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086134" y="511366"/>
            <a:ext cx="6669157" cy="126188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Become part of your community again.</a:t>
            </a:r>
          </a:p>
        </p:txBody>
      </p:sp>
      <p:pic>
        <p:nvPicPr>
          <p:cNvPr id="2050" name="Picture 2" descr="http://www.american.edu/uploads/hero/jumbo/Tree%20planting%20with%20Casey%20Trees%202%20Image%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33" y="3662978"/>
            <a:ext cx="4419600" cy="233362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2233" y="2490148"/>
            <a:ext cx="4419600" cy="861774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Full Google Maps integration to find events</a:t>
            </a:r>
          </a:p>
        </p:txBody>
      </p:sp>
      <p:pic>
        <p:nvPicPr>
          <p:cNvPr id="2052" name="Picture 4" descr="http://cache1.asset-cache.net/xd/484371195.jpg?v=1&amp;c=IWSAsset&amp;k=2&amp;d=ABB5BA8BD5780A34BCAC27B1AA7A6B56D1DB44E5599D888AFCBD01394FB40A30F6CFD3EB6274B76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8" r="25719"/>
          <a:stretch/>
        </p:blipFill>
        <p:spPr bwMode="auto">
          <a:xfrm>
            <a:off x="8773504" y="2490148"/>
            <a:ext cx="2981787" cy="35064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51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91</TotalTime>
  <Words>51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Century Gothic</vt:lpstr>
      <vt:lpstr>Eras Medium ITC</vt:lpstr>
      <vt:lpstr>Wingdings 2</vt:lpstr>
      <vt:lpstr>Quotable</vt:lpstr>
      <vt:lpstr>Community Service Search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Service Search</dc:title>
  <dc:creator>Steven Hsieh</dc:creator>
  <cp:lastModifiedBy>Steven Hsieh</cp:lastModifiedBy>
  <cp:revision>7</cp:revision>
  <dcterms:created xsi:type="dcterms:W3CDTF">2016-04-02T23:42:42Z</dcterms:created>
  <dcterms:modified xsi:type="dcterms:W3CDTF">2016-04-03T01:14:28Z</dcterms:modified>
</cp:coreProperties>
</file>